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0" r:id="rId3"/>
    <p:sldId id="261" r:id="rId4"/>
    <p:sldId id="259" r:id="rId5"/>
    <p:sldId id="267" r:id="rId6"/>
    <p:sldId id="265" r:id="rId7"/>
    <p:sldId id="258" r:id="rId8"/>
    <p:sldId id="269" r:id="rId9"/>
    <p:sldId id="270" r:id="rId10"/>
    <p:sldId id="272" r:id="rId11"/>
    <p:sldId id="273" r:id="rId12"/>
    <p:sldId id="271" r:id="rId13"/>
    <p:sldId id="266" r:id="rId14"/>
    <p:sldId id="264" r:id="rId15"/>
    <p:sldId id="268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7E10893-35B7-491E-AA92-9DD33F8A989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BCEC79-9332-4A52-A742-A68E88E18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8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8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6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1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9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EC79-9332-4A52-A742-A68E88E18E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0E4E-3281-45E6-9B0F-C4FD8B39C17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3C47-168B-48D7-AC76-A5B88007B1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47"/>
          <a:stretch/>
        </p:blipFill>
        <p:spPr>
          <a:xfrm>
            <a:off x="204788" y="173872"/>
            <a:ext cx="8786812" cy="4550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648200"/>
            <a:ext cx="8379372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Matt Bullock, P.E.</a:t>
            </a:r>
            <a:b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Chief District Engineer</a:t>
            </a: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Kentucky Transportation Cabinet</a:t>
            </a:r>
            <a:endParaRPr lang="en-US" sz="2400" i="1" dirty="0">
              <a:solidFill>
                <a:schemeClr val="bg1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57" r="833" b="957"/>
          <a:stretch/>
        </p:blipFill>
        <p:spPr>
          <a:xfrm>
            <a:off x="0" y="639696"/>
            <a:ext cx="9144000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122"/>
            <a:ext cx="9144000" cy="52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04800"/>
            <a:ext cx="8991600" cy="63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0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851" y="147782"/>
            <a:ext cx="6683749" cy="344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733800"/>
            <a:ext cx="5834609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4773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0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991600" cy="457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663"/>
            <a:ext cx="9176728" cy="4605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269"/>
            <a:ext cx="9144000" cy="465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773373"/>
            <a:ext cx="9166860" cy="45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152400"/>
            <a:ext cx="518160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5181600" cy="4929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289" y="76200"/>
            <a:ext cx="3848732" cy="367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849" y="3886200"/>
            <a:ext cx="3819611" cy="286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2017 SHIFT:  Guiding Principles (Criteria) for Qualitative Prioritization of Projects 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490696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Project has previous investment into the design, right-of-way and/or utility phases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Project is ready for construction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Project is in the </a:t>
            </a: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</a:rPr>
              <a:t>STIP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 / TIP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Project is a segment in a larger corridor project; completes a corridor improvement (Continuity)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Project is in a local or regional comprehensive plan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Public Interest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Safety (e.g. safety issues not fully captured by police reports)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Congestion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Multi-District Need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Economic Development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</a:rPr>
              <a:t>Public Infrastructure (e.g. schools, universities, parks, airports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3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116</Words>
  <Application>Microsoft Office PowerPoint</Application>
  <PresentationFormat>On-screen Show (4:3)</PresentationFormat>
  <Paragraphs>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SHIFT:  Guiding Principles (Criteria) for Qualitative Prioritization of Projects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Transportation Cabinet District 5</dc:title>
  <dc:creator>KYTC</dc:creator>
  <cp:lastModifiedBy>Bullock, Matt A (KYTC-D05)</cp:lastModifiedBy>
  <cp:revision>53</cp:revision>
  <cp:lastPrinted>2017-07-25T12:51:29Z</cp:lastPrinted>
  <dcterms:created xsi:type="dcterms:W3CDTF">2015-05-13T13:59:47Z</dcterms:created>
  <dcterms:modified xsi:type="dcterms:W3CDTF">2017-07-25T15:03:39Z</dcterms:modified>
</cp:coreProperties>
</file>